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6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734" y="-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E01F-35C4-8A4C-BC16-C9D741CFF919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A556-BF73-5444-B1AF-1851830E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8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E01F-35C4-8A4C-BC16-C9D741CFF919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A556-BF73-5444-B1AF-1851830E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8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E01F-35C4-8A4C-BC16-C9D741CFF919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A556-BF73-5444-B1AF-1851830E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7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E01F-35C4-8A4C-BC16-C9D741CFF919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A556-BF73-5444-B1AF-1851830E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4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E01F-35C4-8A4C-BC16-C9D741CFF919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A556-BF73-5444-B1AF-1851830E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5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E01F-35C4-8A4C-BC16-C9D741CFF919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A556-BF73-5444-B1AF-1851830E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8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E01F-35C4-8A4C-BC16-C9D741CFF919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A556-BF73-5444-B1AF-1851830E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26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E01F-35C4-8A4C-BC16-C9D741CFF919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A556-BF73-5444-B1AF-1851830E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9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E01F-35C4-8A4C-BC16-C9D741CFF919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A556-BF73-5444-B1AF-1851830E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6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E01F-35C4-8A4C-BC16-C9D741CFF919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A556-BF73-5444-B1AF-1851830E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7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E01F-35C4-8A4C-BC16-C9D741CFF919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A556-BF73-5444-B1AF-1851830E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5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7E01F-35C4-8A4C-BC16-C9D741CFF919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9A556-BF73-5444-B1AF-1851830E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5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2103285"/>
            <a:ext cx="9144000" cy="2351316"/>
            <a:chOff x="0" y="2103285"/>
            <a:chExt cx="9144000" cy="2351316"/>
          </a:xfrm>
        </p:grpSpPr>
        <p:pic>
          <p:nvPicPr>
            <p:cNvPr id="3" name="Picture 2" descr="Exploring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103285"/>
              <a:ext cx="9144000" cy="714324"/>
            </a:xfrm>
            <a:prstGeom prst="rect">
              <a:avLst/>
            </a:prstGeom>
          </p:spPr>
        </p:pic>
        <p:pic>
          <p:nvPicPr>
            <p:cNvPr id="4" name="Picture 3" descr="Science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817608"/>
              <a:ext cx="9144000" cy="1101249"/>
            </a:xfrm>
            <a:prstGeom prst="rect">
              <a:avLst/>
            </a:prstGeom>
          </p:spPr>
        </p:pic>
        <p:pic>
          <p:nvPicPr>
            <p:cNvPr id="5" name="Picture 4" descr="Junior-Cycle.pn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55854" y="3918857"/>
              <a:ext cx="4633391" cy="535744"/>
            </a:xfrm>
            <a:prstGeom prst="rect">
              <a:avLst/>
            </a:prstGeom>
          </p:spPr>
        </p:pic>
      </p:grpSp>
      <p:pic>
        <p:nvPicPr>
          <p:cNvPr id="6" name="Picture 5" descr="Body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555" b="51407"/>
          <a:stretch/>
        </p:blipFill>
        <p:spPr>
          <a:xfrm>
            <a:off x="6908800" y="0"/>
            <a:ext cx="2235200" cy="3332480"/>
          </a:xfrm>
          <a:prstGeom prst="rect">
            <a:avLst/>
          </a:prstGeom>
        </p:spPr>
      </p:pic>
      <p:pic>
        <p:nvPicPr>
          <p:cNvPr id="7" name="Picture 6" descr="Chemistry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333" t="67556" r="20112"/>
          <a:stretch/>
        </p:blipFill>
        <p:spPr>
          <a:xfrm>
            <a:off x="4785360" y="4632960"/>
            <a:ext cx="2519680" cy="2225040"/>
          </a:xfrm>
          <a:prstGeom prst="rect">
            <a:avLst/>
          </a:prstGeom>
        </p:spPr>
      </p:pic>
      <p:pic>
        <p:nvPicPr>
          <p:cNvPr id="8" name="Picture 7" descr="Hand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33" r="64000"/>
          <a:stretch/>
        </p:blipFill>
        <p:spPr>
          <a:xfrm>
            <a:off x="0" y="3657600"/>
            <a:ext cx="3291840" cy="3200400"/>
          </a:xfrm>
          <a:prstGeom prst="rect">
            <a:avLst/>
          </a:prstGeom>
        </p:spPr>
      </p:pic>
      <p:pic>
        <p:nvPicPr>
          <p:cNvPr id="11" name="Picture 10" descr="EdcoLogo.pn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2880" y="5902960"/>
            <a:ext cx="1341120" cy="95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3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165" y="1845336"/>
            <a:ext cx="4879314" cy="4879314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03" y="0"/>
            <a:ext cx="9168716" cy="687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834" y="716802"/>
            <a:ext cx="83311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IE" sz="3200" dirty="0" smtClean="0"/>
              <a:t>7.	Place </a:t>
            </a:r>
            <a:r>
              <a:rPr lang="en-IE" sz="3200" dirty="0"/>
              <a:t>your bag and other personal items safely </a:t>
            </a:r>
            <a:r>
              <a:rPr lang="en-IE" sz="3200" dirty="0" smtClean="0"/>
              <a:t>	out </a:t>
            </a:r>
            <a:r>
              <a:rPr lang="en-IE" sz="3200" dirty="0"/>
              <a:t>of the way.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160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03" y="-9236"/>
            <a:ext cx="9168716" cy="687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691" t="18917" b="15395"/>
          <a:stretch/>
        </p:blipFill>
        <p:spPr>
          <a:xfrm>
            <a:off x="3619500" y="1066799"/>
            <a:ext cx="5011961" cy="48197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834" y="716802"/>
            <a:ext cx="42413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IE" sz="3200" dirty="0" smtClean="0"/>
              <a:t>8.	Never </a:t>
            </a:r>
            <a:r>
              <a:rPr lang="en-IE" sz="3200" dirty="0"/>
              <a:t>handle any </a:t>
            </a:r>
            <a:r>
              <a:rPr lang="en-IE" sz="3200" dirty="0" smtClean="0"/>
              <a:t>	chemicals </a:t>
            </a:r>
            <a:r>
              <a:rPr lang="en-IE" sz="3200" dirty="0"/>
              <a:t>with bare </a:t>
            </a:r>
            <a:r>
              <a:rPr lang="en-IE" sz="3200" dirty="0" smtClean="0"/>
              <a:t>	hands</a:t>
            </a:r>
            <a:r>
              <a:rPr lang="en-IE" sz="3200" dirty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503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874" y="1579422"/>
            <a:ext cx="5098472" cy="5098472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03" y="0"/>
            <a:ext cx="9168716" cy="687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834" y="716802"/>
            <a:ext cx="83311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1200" dirty="0" smtClean="0"/>
          </a:p>
          <a:p>
            <a:r>
              <a:rPr lang="en-IE" sz="3200" dirty="0" smtClean="0"/>
              <a:t>9.	Nothing </a:t>
            </a:r>
            <a:r>
              <a:rPr lang="en-IE" sz="3200" dirty="0"/>
              <a:t>must be eaten, tasted or drunk in the </a:t>
            </a:r>
            <a:r>
              <a:rPr lang="en-IE" sz="3200" dirty="0" smtClean="0"/>
              <a:t>	laboratory</a:t>
            </a:r>
            <a:r>
              <a:rPr lang="en-IE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892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03" y="0"/>
            <a:ext cx="9168716" cy="687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70"/>
          <a:stretch/>
        </p:blipFill>
        <p:spPr>
          <a:xfrm>
            <a:off x="2800350" y="1036579"/>
            <a:ext cx="5864678" cy="43960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834" y="716802"/>
            <a:ext cx="6143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IE" sz="3200" dirty="0" smtClean="0"/>
              <a:t>10.	Any </a:t>
            </a:r>
            <a:r>
              <a:rPr lang="en-IE" sz="3200" dirty="0"/>
              <a:t>cut, burn </a:t>
            </a:r>
            <a:r>
              <a:rPr lang="en-IE" sz="3200" dirty="0" smtClean="0"/>
              <a:t>or other 					accident must</a:t>
            </a:r>
            <a:r>
              <a:rPr lang="en-IE" sz="3200" dirty="0"/>
              <a:t> </a:t>
            </a:r>
            <a:r>
              <a:rPr lang="en-IE" sz="3200" dirty="0" smtClean="0"/>
              <a:t>be reported </a:t>
            </a:r>
            <a:r>
              <a:rPr lang="en-IE" sz="3200" dirty="0"/>
              <a:t>at </a:t>
            </a:r>
            <a:r>
              <a:rPr lang="en-IE" sz="3200" dirty="0" smtClean="0"/>
              <a:t>			once 	to 	your </a:t>
            </a:r>
            <a:r>
              <a:rPr lang="en-IE" sz="3200" dirty="0"/>
              <a:t>teacher.</a:t>
            </a:r>
          </a:p>
        </p:txBody>
      </p:sp>
    </p:spTree>
    <p:extLst>
      <p:ext uri="{BB962C8B-B14F-4D97-AF65-F5344CB8AC3E}">
        <p14:creationId xmlns:p14="http://schemas.microsoft.com/office/powerpoint/2010/main" val="32692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03" y="0"/>
            <a:ext cx="9168716" cy="687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834" y="716802"/>
            <a:ext cx="499554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IE" sz="3200" dirty="0" smtClean="0"/>
              <a:t>11.	Always </a:t>
            </a:r>
            <a:r>
              <a:rPr lang="en-IE" sz="3200" dirty="0"/>
              <a:t>check that the </a:t>
            </a:r>
            <a:r>
              <a:rPr lang="en-IE" sz="3200" dirty="0" smtClean="0"/>
              <a:t>		label </a:t>
            </a:r>
            <a:r>
              <a:rPr lang="en-IE" sz="3200" dirty="0"/>
              <a:t>on the bottle is </a:t>
            </a:r>
            <a:r>
              <a:rPr lang="en-IE" sz="3200" dirty="0" smtClean="0"/>
              <a:t>			exactly </a:t>
            </a:r>
            <a:r>
              <a:rPr lang="en-IE" sz="3200" dirty="0"/>
              <a:t>the same as the </a:t>
            </a:r>
            <a:r>
              <a:rPr lang="en-IE" sz="3200" dirty="0" smtClean="0"/>
              <a:t>		material </a:t>
            </a:r>
            <a:r>
              <a:rPr lang="en-IE" sz="3200" dirty="0"/>
              <a:t>you require. If </a:t>
            </a:r>
            <a:r>
              <a:rPr lang="en-IE" sz="3200" dirty="0" smtClean="0"/>
              <a:t>		in </a:t>
            </a:r>
            <a:r>
              <a:rPr lang="en-IE" sz="3200" dirty="0"/>
              <a:t>doubt, ask your </a:t>
            </a:r>
            <a:r>
              <a:rPr lang="en-IE" sz="3200" dirty="0" smtClean="0"/>
              <a:t>				teacher</a:t>
            </a:r>
            <a:r>
              <a:rPr lang="en-IE" sz="32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383" y="1062183"/>
            <a:ext cx="3335646" cy="500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8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03" y="0"/>
            <a:ext cx="9168716" cy="687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834" y="716802"/>
            <a:ext cx="83311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1200" dirty="0" smtClean="0"/>
          </a:p>
          <a:p>
            <a:r>
              <a:rPr lang="en-IE" sz="3200" dirty="0" smtClean="0"/>
              <a:t>12.	Any </a:t>
            </a:r>
            <a:r>
              <a:rPr lang="en-IE" sz="3200" dirty="0"/>
              <a:t>chemical spilled on the skin or clothing </a:t>
            </a:r>
            <a:r>
              <a:rPr lang="en-IE" sz="3200" dirty="0" smtClean="0"/>
              <a:t>		must </a:t>
            </a:r>
            <a:r>
              <a:rPr lang="en-IE" sz="3200" dirty="0"/>
              <a:t>be washed at once with plenty of </a:t>
            </a:r>
            <a:r>
              <a:rPr lang="en-IE" sz="3200" dirty="0" smtClean="0"/>
              <a:t>			water </a:t>
            </a:r>
            <a:r>
              <a:rPr lang="en-IE" sz="3200" dirty="0"/>
              <a:t>and reported to your teacher.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5671" y="2471128"/>
            <a:ext cx="5689602" cy="379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3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03" y="0"/>
            <a:ext cx="9168716" cy="687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263" y="808013"/>
            <a:ext cx="4016501" cy="56482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833" y="716802"/>
            <a:ext cx="6464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IE" sz="3200" dirty="0" smtClean="0"/>
              <a:t>13.	Test </a:t>
            </a:r>
            <a:r>
              <a:rPr lang="en-IE" sz="3200" dirty="0"/>
              <a:t>tubes should never be </a:t>
            </a:r>
            <a:r>
              <a:rPr lang="en-IE" sz="3200" dirty="0" smtClean="0"/>
              <a:t>				</a:t>
            </a:r>
            <a:r>
              <a:rPr lang="en-IE" sz="3200" dirty="0"/>
              <a:t>overfilled. When heating a test </a:t>
            </a:r>
            <a:r>
              <a:rPr lang="en-IE" sz="3200" dirty="0" smtClean="0"/>
              <a:t>		tube </a:t>
            </a:r>
            <a:r>
              <a:rPr lang="en-IE" sz="3200" dirty="0"/>
              <a:t>ensure that the mouth </a:t>
            </a:r>
            <a:endParaRPr lang="en-IE" sz="3200" dirty="0"/>
          </a:p>
        </p:txBody>
      </p:sp>
      <p:sp>
        <p:nvSpPr>
          <p:cNvPr id="6" name="Rectangle 5"/>
          <p:cNvSpPr/>
          <p:nvPr/>
        </p:nvSpPr>
        <p:spPr>
          <a:xfrm>
            <a:off x="343068" y="2378288"/>
            <a:ext cx="5390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200" dirty="0" smtClean="0"/>
              <a:t>		of </a:t>
            </a:r>
            <a:r>
              <a:rPr lang="en-IE" sz="3200" dirty="0"/>
              <a:t>the test tube is pointed </a:t>
            </a:r>
            <a:r>
              <a:rPr lang="en-IE" sz="3200" dirty="0" smtClean="0"/>
              <a:t>		away </a:t>
            </a:r>
            <a:r>
              <a:rPr lang="en-IE" sz="3200" dirty="0"/>
              <a:t>from you and </a:t>
            </a:r>
            <a:r>
              <a:rPr lang="en-IE" sz="3200" dirty="0" smtClean="0"/>
              <a:t>				everyone </a:t>
            </a:r>
            <a:r>
              <a:rPr lang="en-IE" sz="3200" dirty="0"/>
              <a:t>else.</a:t>
            </a:r>
          </a:p>
        </p:txBody>
      </p:sp>
    </p:spTree>
    <p:extLst>
      <p:ext uri="{BB962C8B-B14F-4D97-AF65-F5344CB8AC3E}">
        <p14:creationId xmlns:p14="http://schemas.microsoft.com/office/powerpoint/2010/main" val="13252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03" y="0"/>
            <a:ext cx="9168716" cy="687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833" y="716802"/>
            <a:ext cx="82559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pPr lvl="0"/>
            <a:r>
              <a:rPr lang="en-IE" sz="3200" dirty="0" smtClean="0"/>
              <a:t>14.	All </a:t>
            </a:r>
            <a:r>
              <a:rPr lang="en-IE" sz="3200" dirty="0"/>
              <a:t>equipment should be cleaned and put </a:t>
            </a:r>
            <a:r>
              <a:rPr lang="en-IE" sz="3200" dirty="0" smtClean="0"/>
              <a:t>		back </a:t>
            </a:r>
            <a:r>
              <a:rPr lang="en-IE" sz="3200" dirty="0"/>
              <a:t>in its correct place after use.</a:t>
            </a:r>
          </a:p>
          <a:p>
            <a:endParaRPr lang="en-IE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300" y="2059704"/>
            <a:ext cx="6256484" cy="417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03" y="0"/>
            <a:ext cx="9168716" cy="687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834" y="716802"/>
            <a:ext cx="83311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1200" dirty="0" smtClean="0"/>
          </a:p>
          <a:p>
            <a:r>
              <a:rPr lang="en-IE" sz="3200" dirty="0" smtClean="0"/>
              <a:t>15.	Always </a:t>
            </a:r>
            <a:r>
              <a:rPr lang="en-IE" sz="3200" dirty="0"/>
              <a:t>wash your hands after practical </a:t>
            </a:r>
            <a:r>
              <a:rPr lang="en-IE" sz="3200" dirty="0" smtClean="0"/>
              <a:t>			work</a:t>
            </a:r>
            <a:r>
              <a:rPr lang="en-IE" sz="32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44"/>
          <a:stretch/>
        </p:blipFill>
        <p:spPr>
          <a:xfrm>
            <a:off x="1043711" y="1978686"/>
            <a:ext cx="7019636" cy="432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03" y="0"/>
            <a:ext cx="9168716" cy="687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633" y="2170543"/>
            <a:ext cx="5525044" cy="41473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834" y="716802"/>
            <a:ext cx="83311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IE" sz="3200" dirty="0" smtClean="0"/>
              <a:t>16.	Students </a:t>
            </a:r>
            <a:r>
              <a:rPr lang="en-IE" sz="3200" dirty="0"/>
              <a:t>should behave in a responsible </a:t>
            </a:r>
            <a:r>
              <a:rPr lang="en-IE" sz="3200" dirty="0" smtClean="0"/>
              <a:t>			manner </a:t>
            </a:r>
            <a:r>
              <a:rPr lang="en-IE" sz="3200" dirty="0"/>
              <a:t>at all times in the laboratory.</a:t>
            </a:r>
          </a:p>
        </p:txBody>
      </p:sp>
    </p:spTree>
    <p:extLst>
      <p:ext uri="{BB962C8B-B14F-4D97-AF65-F5344CB8AC3E}">
        <p14:creationId xmlns:p14="http://schemas.microsoft.com/office/powerpoint/2010/main" val="28790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 descr="Body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555" b="51407"/>
          <a:stretch/>
        </p:blipFill>
        <p:spPr>
          <a:xfrm>
            <a:off x="6908800" y="0"/>
            <a:ext cx="2235200" cy="3332480"/>
          </a:xfrm>
          <a:prstGeom prst="rect">
            <a:avLst/>
          </a:prstGeom>
        </p:spPr>
      </p:pic>
      <p:pic>
        <p:nvPicPr>
          <p:cNvPr id="17" name="Picture 16" descr="Chemistry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333" t="67556" r="20112"/>
          <a:stretch/>
        </p:blipFill>
        <p:spPr>
          <a:xfrm>
            <a:off x="4785360" y="4632960"/>
            <a:ext cx="2519680" cy="2225040"/>
          </a:xfrm>
          <a:prstGeom prst="rect">
            <a:avLst/>
          </a:prstGeom>
        </p:spPr>
      </p:pic>
      <p:pic>
        <p:nvPicPr>
          <p:cNvPr id="18" name="Picture 17" descr="Hand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33" r="64000"/>
          <a:stretch/>
        </p:blipFill>
        <p:spPr>
          <a:xfrm>
            <a:off x="0" y="3657600"/>
            <a:ext cx="3291840" cy="3200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2763520"/>
            <a:ext cx="9144000" cy="1107440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Peer and Self-Assessment Series</a:t>
            </a:r>
            <a:endParaRPr lang="en-US" sz="3600" dirty="0"/>
          </a:p>
        </p:txBody>
      </p:sp>
      <p:pic>
        <p:nvPicPr>
          <p:cNvPr id="19" name="Picture 18" descr="EdcoLogo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2880" y="5902960"/>
            <a:ext cx="1341120" cy="95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4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2763520"/>
            <a:ext cx="9144000" cy="1107440"/>
          </a:xfrm>
          <a:prstGeom prst="rect">
            <a:avLst/>
          </a:prstGeom>
          <a:solidFill>
            <a:srgbClr val="FF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Safety in the Lab</a:t>
            </a:r>
            <a:endParaRPr lang="en-US" sz="3600" dirty="0"/>
          </a:p>
        </p:txBody>
      </p:sp>
      <p:pic>
        <p:nvPicPr>
          <p:cNvPr id="4" name="Picture 3" descr="EdcoLogo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2880" y="5902960"/>
            <a:ext cx="1341120" cy="95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9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xmlns:p14="http://schemas.microsoft.com/office/powerpoint/2010/main"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03" y="0"/>
            <a:ext cx="9168716" cy="687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834" y="716802"/>
            <a:ext cx="83311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n-IE" sz="3200" dirty="0"/>
              <a:t>Do not enter the laboratory without permission.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550" y="1978685"/>
            <a:ext cx="6288782" cy="419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03" y="0"/>
            <a:ext cx="9168716" cy="687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834" y="716802"/>
            <a:ext cx="83311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IE" sz="3200" dirty="0" smtClean="0"/>
              <a:t>2.	Do </a:t>
            </a:r>
            <a:r>
              <a:rPr lang="en-IE" sz="3200" dirty="0"/>
              <a:t>not use any equipment unless permitted </a:t>
            </a:r>
            <a:r>
              <a:rPr lang="en-IE" sz="3200" dirty="0" smtClean="0"/>
              <a:t>	to </a:t>
            </a:r>
            <a:r>
              <a:rPr lang="en-IE" sz="3200" dirty="0"/>
              <a:t>do so by your teacher.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852" y="2064788"/>
            <a:ext cx="6184548" cy="412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03" y="0"/>
            <a:ext cx="9168716" cy="687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834" y="716802"/>
            <a:ext cx="460511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IE" sz="3200" dirty="0" smtClean="0"/>
              <a:t>3.	Make </a:t>
            </a:r>
            <a:r>
              <a:rPr lang="en-IE" sz="3200" dirty="0"/>
              <a:t>sure you know </a:t>
            </a:r>
            <a:r>
              <a:rPr lang="en-IE" sz="3200" dirty="0" smtClean="0"/>
              <a:t>	exactly </a:t>
            </a:r>
            <a:r>
              <a:rPr lang="en-IE" sz="3200" dirty="0"/>
              <a:t>what you are </a:t>
            </a:r>
            <a:r>
              <a:rPr lang="en-IE" sz="3200" dirty="0" smtClean="0"/>
              <a:t>	supposed </a:t>
            </a:r>
            <a:r>
              <a:rPr lang="en-IE" sz="3200" dirty="0"/>
              <a:t>to do. If in </a:t>
            </a:r>
            <a:r>
              <a:rPr lang="en-IE" sz="3200" dirty="0" smtClean="0"/>
              <a:t>	doubt</a:t>
            </a:r>
            <a:r>
              <a:rPr lang="en-IE" sz="3200" dirty="0"/>
              <a:t>, ask your </a:t>
            </a:r>
            <a:r>
              <a:rPr lang="en-IE" sz="3200" dirty="0" smtClean="0"/>
              <a:t>	teacher</a:t>
            </a:r>
            <a:r>
              <a:rPr lang="en-IE" sz="32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491" y="1109281"/>
            <a:ext cx="3917538" cy="521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0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03" y="0"/>
            <a:ext cx="9168716" cy="687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628" y="1020985"/>
            <a:ext cx="5486400" cy="4029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834" y="716802"/>
            <a:ext cx="6113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pPr marL="514350" indent="-514350">
              <a:buAutoNum type="arabicPeriod" startAt="4"/>
            </a:pPr>
            <a:r>
              <a:rPr lang="en-IE" sz="3200" dirty="0" smtClean="0"/>
              <a:t>Make </a:t>
            </a:r>
            <a:r>
              <a:rPr lang="en-IE" sz="3200" dirty="0"/>
              <a:t>sure you know the </a:t>
            </a:r>
            <a:r>
              <a:rPr lang="en-IE" sz="3200" dirty="0" smtClean="0"/>
              <a:t>position </a:t>
            </a:r>
            <a:r>
              <a:rPr lang="en-IE" sz="3200" dirty="0"/>
              <a:t>of all </a:t>
            </a:r>
            <a:endParaRPr lang="en-IE" sz="3200" dirty="0" smtClean="0"/>
          </a:p>
          <a:p>
            <a:r>
              <a:rPr lang="en-IE" sz="3200" dirty="0"/>
              <a:t>	</a:t>
            </a:r>
            <a:r>
              <a:rPr lang="en-IE" sz="3200" dirty="0" smtClean="0"/>
              <a:t>safety </a:t>
            </a:r>
            <a:r>
              <a:rPr lang="en-IE" sz="3200" dirty="0" smtClean="0"/>
              <a:t>equipment</a:t>
            </a:r>
            <a:endParaRPr lang="en-IE" sz="3200" dirty="0"/>
          </a:p>
        </p:txBody>
      </p:sp>
      <p:sp>
        <p:nvSpPr>
          <p:cNvPr id="6" name="Rectangle 5"/>
          <p:cNvSpPr/>
          <p:nvPr/>
        </p:nvSpPr>
        <p:spPr>
          <a:xfrm>
            <a:off x="333834" y="237181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3200" dirty="0" smtClean="0"/>
              <a:t>	in </a:t>
            </a:r>
            <a:r>
              <a:rPr lang="en-IE" sz="3200" dirty="0"/>
              <a:t>the laboratory, </a:t>
            </a:r>
            <a:endParaRPr lang="en-IE" sz="3200" dirty="0" smtClean="0"/>
          </a:p>
          <a:p>
            <a:r>
              <a:rPr lang="en-IE" sz="3200" dirty="0" smtClean="0"/>
              <a:t>	e.g</a:t>
            </a:r>
            <a:r>
              <a:rPr lang="en-IE" sz="3200" dirty="0"/>
              <a:t>. the fire </a:t>
            </a:r>
            <a:endParaRPr lang="en-IE" sz="3200" dirty="0" smtClean="0"/>
          </a:p>
          <a:p>
            <a:r>
              <a:rPr lang="en-IE" sz="3200" dirty="0" smtClean="0"/>
              <a:t>	extinguishers</a:t>
            </a:r>
            <a:r>
              <a:rPr lang="en-IE" sz="3200" dirty="0"/>
              <a:t>, </a:t>
            </a:r>
            <a:endParaRPr lang="en-IE" sz="3200" dirty="0" smtClean="0"/>
          </a:p>
          <a:p>
            <a:r>
              <a:rPr lang="en-IE" sz="3200" dirty="0" smtClean="0"/>
              <a:t>	first </a:t>
            </a:r>
            <a:r>
              <a:rPr lang="en-IE" sz="3200" dirty="0"/>
              <a:t>aid </a:t>
            </a:r>
            <a:endParaRPr lang="en-IE" sz="3200" dirty="0" smtClean="0"/>
          </a:p>
          <a:p>
            <a:r>
              <a:rPr lang="en-IE" sz="3200" dirty="0" smtClean="0"/>
              <a:t>	equipment</a:t>
            </a:r>
            <a:r>
              <a:rPr lang="en-IE" sz="3200" dirty="0" smtClean="0"/>
              <a:t>, </a:t>
            </a:r>
            <a:r>
              <a:rPr lang="en-IE" sz="32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2962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03" y="0"/>
            <a:ext cx="9168716" cy="687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297" y="1026233"/>
            <a:ext cx="4419426" cy="44194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064" y="716802"/>
            <a:ext cx="40347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1200" dirty="0" smtClean="0"/>
          </a:p>
          <a:p>
            <a:r>
              <a:rPr lang="en-IE" sz="3200" dirty="0" smtClean="0"/>
              <a:t>5.	Always </a:t>
            </a:r>
            <a:r>
              <a:rPr lang="en-IE" sz="3200" dirty="0"/>
              <a:t>wear eye </a:t>
            </a:r>
            <a:r>
              <a:rPr lang="en-IE" sz="3200" dirty="0" smtClean="0"/>
              <a:t>	protection </a:t>
            </a:r>
            <a:r>
              <a:rPr lang="en-IE" sz="3200" dirty="0"/>
              <a:t>or gloves </a:t>
            </a:r>
            <a:r>
              <a:rPr lang="en-IE" sz="3200" dirty="0" smtClean="0"/>
              <a:t>	when </a:t>
            </a:r>
            <a:r>
              <a:rPr lang="en-IE" sz="3200" dirty="0"/>
              <a:t>instructed </a:t>
            </a:r>
            <a:endParaRPr lang="en-IE" sz="3200" dirty="0" smtClean="0"/>
          </a:p>
          <a:p>
            <a:r>
              <a:rPr lang="en-IE" sz="3200" dirty="0" smtClean="0"/>
              <a:t>	to </a:t>
            </a:r>
            <a:r>
              <a:rPr lang="en-IE" sz="3200" dirty="0"/>
              <a:t>do so.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178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391" y="1597686"/>
            <a:ext cx="7119625" cy="4745964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03" y="0"/>
            <a:ext cx="9168716" cy="687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833" y="716802"/>
            <a:ext cx="83021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IE" sz="3200" dirty="0" smtClean="0"/>
              <a:t>6.	Long </a:t>
            </a:r>
            <a:r>
              <a:rPr lang="en-IE" sz="3200" dirty="0"/>
              <a:t>hair must be tied back during </a:t>
            </a:r>
            <a:r>
              <a:rPr lang="en-IE" sz="3200" dirty="0" smtClean="0"/>
              <a:t>practical </a:t>
            </a:r>
            <a:r>
              <a:rPr lang="en-IE" sz="3200" dirty="0" smtClean="0"/>
              <a:t>	classes</a:t>
            </a:r>
            <a:r>
              <a:rPr lang="en-IE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12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52</Words>
  <Application>Microsoft Office PowerPoint</Application>
  <PresentationFormat>On-screen Show (4:3)</PresentationFormat>
  <Paragraphs>42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Niamh Parkinson</dc:creator>
  <cp:lastModifiedBy>Gillett, Gearoid</cp:lastModifiedBy>
  <cp:revision>38</cp:revision>
  <dcterms:created xsi:type="dcterms:W3CDTF">2016-04-08T12:48:31Z</dcterms:created>
  <dcterms:modified xsi:type="dcterms:W3CDTF">2016-07-06T09:41:19Z</dcterms:modified>
</cp:coreProperties>
</file>